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8"/>
  </p:notesMasterIdLst>
  <p:sldIdLst>
    <p:sldId id="256" r:id="rId5"/>
    <p:sldId id="257" r:id="rId6"/>
    <p:sldId id="258" r:id="rId7"/>
  </p:sldIdLst>
  <p:sldSz cx="9144000" cy="5143500" type="screen16x9"/>
  <p:notesSz cx="6858000" cy="9144000"/>
  <p:embeddedFontLst>
    <p:embeddedFont>
      <p:font typeface="Merriweather Black" panose="020F0502020204030204" pitchFamily="2" charset="0"/>
      <p:bold r:id="rId9"/>
      <p:boldItalic r:id="rId10"/>
    </p:embeddedFont>
    <p:embeddedFont>
      <p:font typeface="Roboto" panose="02000000000000000000" pitchFamily="2" charset="0"/>
      <p:regular r:id="rId11"/>
      <p:bold r:id="rId12"/>
      <p:italic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84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6d464bd14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6d464bd14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f6d464bd14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f6d464bd14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537300" y="1900775"/>
            <a:ext cx="5663100" cy="8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>
                <a:solidFill>
                  <a:srgbClr val="1B2B44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Tema da aula</a:t>
            </a:r>
            <a:endParaRPr sz="4800">
              <a:solidFill>
                <a:srgbClr val="1B2B44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537300" y="2626381"/>
            <a:ext cx="49476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3D87B6"/>
                </a:solidFill>
                <a:latin typeface="Roboto"/>
                <a:ea typeface="Roboto"/>
                <a:cs typeface="Roboto"/>
                <a:sym typeface="Roboto"/>
              </a:rPr>
              <a:t>Nome do palestrante</a:t>
            </a:r>
            <a:endParaRPr sz="3200">
              <a:solidFill>
                <a:srgbClr val="3D87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5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pt-BR" sz="4120">
                <a:solidFill>
                  <a:srgbClr val="1B2B44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Título</a:t>
            </a:r>
            <a:endParaRPr sz="4120">
              <a:solidFill>
                <a:srgbClr val="1B2B44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381075"/>
            <a:ext cx="8520600" cy="23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t-BR">
                <a:solidFill>
                  <a:srgbClr val="3D87B6"/>
                </a:solidFill>
                <a:latin typeface="Roboto"/>
                <a:ea typeface="Roboto"/>
                <a:cs typeface="Roboto"/>
                <a:sym typeface="Roboto"/>
              </a:rPr>
              <a:t>Lorem ipsum dolor sit amet, consectetur adipiscing elit. Cras sed eleifend massa. Duis at gravida leo. Integer justo tellus, feugiat vitae viverra ut, iaculis a sem. Donec ut massa id sem egestas mollis non id enim.</a:t>
            </a:r>
            <a:endParaRPr>
              <a:solidFill>
                <a:srgbClr val="3D87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1c639e-95cd-49b9-9ff8-8e1a38969a89">
      <Terms xmlns="http://schemas.microsoft.com/office/infopath/2007/PartnerControls"/>
    </lcf76f155ced4ddcb4097134ff3c332f>
    <TaxCatchAll xmlns="2beefe02-085c-43b5-b450-8dd8ef42453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4CA4D832DCA842BD050B63610B9F66" ma:contentTypeVersion="13" ma:contentTypeDescription="Crie um novo documento." ma:contentTypeScope="" ma:versionID="878f1f633d95c977e904f039e794a9a8">
  <xsd:schema xmlns:xsd="http://www.w3.org/2001/XMLSchema" xmlns:xs="http://www.w3.org/2001/XMLSchema" xmlns:p="http://schemas.microsoft.com/office/2006/metadata/properties" xmlns:ns2="9d1c639e-95cd-49b9-9ff8-8e1a38969a89" xmlns:ns3="2beefe02-085c-43b5-b450-8dd8ef424530" targetNamespace="http://schemas.microsoft.com/office/2006/metadata/properties" ma:root="true" ma:fieldsID="bd588d596286131cc0d55d16360492fa" ns2:_="" ns3:_="">
    <xsd:import namespace="9d1c639e-95cd-49b9-9ff8-8e1a38969a89"/>
    <xsd:import namespace="2beefe02-085c-43b5-b450-8dd8ef4245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c639e-95cd-49b9-9ff8-8e1a38969a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78ef40fb-7a19-4e28-89a4-aad24670c8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efe02-085c-43b5-b450-8dd8ef42453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edfbaf9-9215-4bbe-98d9-f0abd9ed4d47}" ma:internalName="TaxCatchAll" ma:showField="CatchAllData" ma:web="2beefe02-085c-43b5-b450-8dd8ef4245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83270B-EE8B-4AEA-BC5B-CDA3036E1948}">
  <ds:schemaRefs>
    <ds:schemaRef ds:uri="http://schemas.microsoft.com/office/2006/metadata/properties"/>
    <ds:schemaRef ds:uri="http://schemas.microsoft.com/office/infopath/2007/PartnerControls"/>
    <ds:schemaRef ds:uri="9d1c639e-95cd-49b9-9ff8-8e1a38969a89"/>
    <ds:schemaRef ds:uri="2beefe02-085c-43b5-b450-8dd8ef424530"/>
  </ds:schemaRefs>
</ds:datastoreItem>
</file>

<file path=customXml/itemProps2.xml><?xml version="1.0" encoding="utf-8"?>
<ds:datastoreItem xmlns:ds="http://schemas.openxmlformats.org/officeDocument/2006/customXml" ds:itemID="{3F3B026B-31AE-43C0-AEB3-034DF101A8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59138A-4797-4A1C-B2F2-61B2F81576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1c639e-95cd-49b9-9ff8-8e1a38969a89"/>
    <ds:schemaRef ds:uri="2beefe02-085c-43b5-b450-8dd8ef4245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Apresentação na tela (16:9)</PresentationFormat>
  <Paragraphs>4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Merriweather Black</vt:lpstr>
      <vt:lpstr>Roboto</vt:lpstr>
      <vt:lpstr>Arial</vt:lpstr>
      <vt:lpstr>Simple Light</vt:lpstr>
      <vt:lpstr>Apresentação do PowerPoint</vt:lpstr>
      <vt:lpstr>Título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Equipe Visana</cp:lastModifiedBy>
  <cp:revision>1</cp:revision>
  <dcterms:modified xsi:type="dcterms:W3CDTF">2026-09-23T14:13:40Z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0x010100924CA4D832DCA842BD050B63610B9F66</vt:lpwstr>
  </property>
</Properties>
</file>