
<file path=[Content_Types].xml><?xml version="1.0" encoding="utf-8"?>
<Types xmlns="http://schemas.openxmlformats.org/package/2006/content-types">
  <Default Extension="fntdata" ContentType="application/x-fontdata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Roboto"/>
      <p:regular r:id="rId9"/>
      <p:bold r:id="rId10"/>
      <p:italic r:id="rId11"/>
      <p:boldItalic r:id="rId12"/>
    </p:embeddedFont>
    <p:embeddedFont>
      <p:font typeface="Merriweather Black"/>
      <p:bold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MerriweatherBlack-bold.fntdata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12" Type="http://schemas.openxmlformats.org/officeDocument/2006/relationships/font" Target="fonts/Roboto-boldItalic.fntdata"/><Relationship Id="rId7" Type="http://schemas.openxmlformats.org/officeDocument/2006/relationships/slide" Target="slides/slide2.xml"/><Relationship Id="rId17" Type="http://schemas.openxmlformats.org/officeDocument/2006/relationships/customXml" Target="../customXml/item3.xml"/><Relationship Id="rId2" Type="http://schemas.openxmlformats.org/officeDocument/2006/relationships/viewProps" Target="viewProps.xml"/><Relationship Id="rId16" Type="http://schemas.openxmlformats.org/officeDocument/2006/relationships/customXml" Target="../customXml/item2.xml"/><Relationship Id="rId11" Type="http://schemas.openxmlformats.org/officeDocument/2006/relationships/font" Target="fonts/Roboto-italic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1.xml"/><Relationship Id="rId10" Type="http://schemas.openxmlformats.org/officeDocument/2006/relationships/font" Target="fonts/Roboto-bold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14" Type="http://schemas.openxmlformats.org/officeDocument/2006/relationships/font" Target="fonts/MerriweatherBlack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d464bd14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6d464bd14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6d464bd14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6d464bd14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37300" y="1900775"/>
            <a:ext cx="5663100" cy="8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B2B44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Tema da aula</a:t>
            </a:r>
            <a:endParaRPr sz="4800">
              <a:solidFill>
                <a:srgbClr val="1B2B44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37300" y="2626381"/>
            <a:ext cx="4947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3D87B6"/>
                </a:solidFill>
                <a:latin typeface="Roboto"/>
                <a:ea typeface="Roboto"/>
                <a:cs typeface="Roboto"/>
                <a:sym typeface="Roboto"/>
              </a:rPr>
              <a:t>Nome do palestrante</a:t>
            </a:r>
            <a:endParaRPr sz="3200">
              <a:solidFill>
                <a:srgbClr val="3D87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7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120">
                <a:solidFill>
                  <a:srgbClr val="1B2B44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Título</a:t>
            </a:r>
            <a:endParaRPr sz="4120">
              <a:solidFill>
                <a:srgbClr val="1B2B44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381075"/>
            <a:ext cx="8520600" cy="234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rgbClr val="3D87B6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 Cras sed eleifend massa. Duis at gravida leo. Integer justo tellus, feugiat vitae viverra ut, iaculis a sem. Donec ut massa id sem egestas mollis non id enim.</a:t>
            </a:r>
            <a:endParaRPr>
              <a:solidFill>
                <a:srgbClr val="3D87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4CA4D832DCA842BD050B63610B9F66" ma:contentTypeVersion="13" ma:contentTypeDescription="Crie um novo documento." ma:contentTypeScope="" ma:versionID="878f1f633d95c977e904f039e794a9a8">
  <xsd:schema xmlns:xsd="http://www.w3.org/2001/XMLSchema" xmlns:xs="http://www.w3.org/2001/XMLSchema" xmlns:p="http://schemas.microsoft.com/office/2006/metadata/properties" xmlns:ns2="9d1c639e-95cd-49b9-9ff8-8e1a38969a89" xmlns:ns3="2beefe02-085c-43b5-b450-8dd8ef424530" targetNamespace="http://schemas.microsoft.com/office/2006/metadata/properties" ma:root="true" ma:fieldsID="bd588d596286131cc0d55d16360492fa" ns2:_="" ns3:_="">
    <xsd:import namespace="9d1c639e-95cd-49b9-9ff8-8e1a38969a89"/>
    <xsd:import namespace="2beefe02-085c-43b5-b450-8dd8ef4245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c639e-95cd-49b9-9ff8-8e1a38969a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8ef40fb-7a19-4e28-89a4-aad24670c8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efe02-085c-43b5-b450-8dd8ef4245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edfbaf9-9215-4bbe-98d9-f0abd9ed4d47}" ma:internalName="TaxCatchAll" ma:showField="CatchAllData" ma:web="2beefe02-085c-43b5-b450-8dd8ef4245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1c639e-95cd-49b9-9ff8-8e1a38969a89">
      <Terms xmlns="http://schemas.microsoft.com/office/infopath/2007/PartnerControls"/>
    </lcf76f155ced4ddcb4097134ff3c332f>
    <TaxCatchAll xmlns="2beefe02-085c-43b5-b450-8dd8ef424530" xsi:nil="true"/>
  </documentManagement>
</p:properties>
</file>

<file path=customXml/itemProps1.xml><?xml version="1.0" encoding="utf-8"?>
<ds:datastoreItem xmlns:ds="http://schemas.openxmlformats.org/officeDocument/2006/customXml" ds:itemID="{9E59138A-4797-4A1C-B2F2-61B2F8157697}"/>
</file>

<file path=customXml/itemProps2.xml><?xml version="1.0" encoding="utf-8"?>
<ds:datastoreItem xmlns:ds="http://schemas.openxmlformats.org/officeDocument/2006/customXml" ds:itemID="{3F3B026B-31AE-43C0-AEB3-034DF101A80A}"/>
</file>

<file path=customXml/itemProps3.xml><?xml version="1.0" encoding="utf-8"?>
<ds:datastoreItem xmlns:ds="http://schemas.openxmlformats.org/officeDocument/2006/customXml" ds:itemID="{5E83270B-EE8B-4AEA-BC5B-CDA3036E1948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0x010100924CA4D832DCA842BD050B63610B9F66</vt:lpwstr>
  </property>
</Properties>
</file>